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8999538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20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72842"/>
            <a:ext cx="5829300" cy="313317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726842"/>
            <a:ext cx="5143500" cy="2172804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0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02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43638"/>
            <a:ext cx="5915025" cy="374355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22610"/>
            <a:ext cx="5915025" cy="196864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1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395710"/>
            <a:ext cx="2914650" cy="571012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98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79144"/>
            <a:ext cx="5915025" cy="173949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06137"/>
            <a:ext cx="2901255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287331"/>
            <a:ext cx="2901255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06137"/>
            <a:ext cx="2915543" cy="108119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287331"/>
            <a:ext cx="2915543" cy="483516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3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58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5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95769"/>
            <a:ext cx="3471863" cy="639550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51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99969"/>
            <a:ext cx="2211884" cy="209989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295769"/>
            <a:ext cx="3471863" cy="639550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699862"/>
            <a:ext cx="2211884" cy="50018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516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07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79142"/>
            <a:ext cx="1478756" cy="762669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79142"/>
            <a:ext cx="4350544" cy="762669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85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79144"/>
            <a:ext cx="591502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395710"/>
            <a:ext cx="591502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474-CE64-4A46-AD28-98EEABAC7D86}" type="datetimeFigureOut">
              <a:rPr lang="ko-KR" altLang="en-US" smtClean="0"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341240"/>
            <a:ext cx="231457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341240"/>
            <a:ext cx="154305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1148-190A-4F18-A996-3D7DE9A1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aaa@tukorea.ac.k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A4613D07-6BDA-4FEB-B962-611CFAA41DF7}"/>
              </a:ext>
            </a:extLst>
          </p:cNvPr>
          <p:cNvSpPr txBox="1"/>
          <p:nvPr/>
        </p:nvSpPr>
        <p:spPr>
          <a:xfrm>
            <a:off x="255596" y="3585396"/>
            <a:ext cx="631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모집대상 및 지원자격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우대사항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 </a:t>
            </a:r>
          </a:p>
          <a:p>
            <a:pPr marL="171450" indent="-171450" algn="just">
              <a:buFontTx/>
              <a:buChar char="-"/>
            </a:pP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2026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학년도 전기 일반대학원 진학 예정자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algn="just">
              <a:buFontTx/>
              <a:buChar char="-"/>
            </a:pP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2025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학기 기준 학부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학년 이상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FPGA/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디지털 회로설계 경험자 우대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0F7FC8-884B-4957-80BB-B6E1F167A413}"/>
              </a:ext>
            </a:extLst>
          </p:cNvPr>
          <p:cNvSpPr txBox="1"/>
          <p:nvPr/>
        </p:nvSpPr>
        <p:spPr>
          <a:xfrm>
            <a:off x="226694" y="2733599"/>
            <a:ext cx="631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연구분야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차세대 이동통신을 위한 디지털 신호처리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FPGA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시스템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en-US" altLang="ko-KR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MPSoC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en-US" altLang="ko-KR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RFSoC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SW/HW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 시스템 설계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AI·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머신러닝을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위한 하드웨어 가속기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Core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</a:t>
            </a:r>
          </a:p>
        </p:txBody>
      </p:sp>
      <p:pic>
        <p:nvPicPr>
          <p:cNvPr id="1030" name="Picture 6" descr="RFSoC 4x2 Kit">
            <a:extLst>
              <a:ext uri="{FF2B5EF4-FFF2-40B4-BE49-F238E27FC236}">
                <a16:creationId xmlns:a16="http://schemas.microsoft.com/office/drawing/2014/main" id="{A4A73C59-501A-832C-E24D-FF70ECF01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685" y="1259169"/>
            <a:ext cx="2090621" cy="209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997BF5C4-FE7E-4980-95C4-E8D2A59C4C5F}"/>
              </a:ext>
            </a:extLst>
          </p:cNvPr>
          <p:cNvSpPr/>
          <p:nvPr/>
        </p:nvSpPr>
        <p:spPr>
          <a:xfrm>
            <a:off x="273050" y="897477"/>
            <a:ext cx="6311901" cy="1832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DDA21-3DB3-42FA-A0D1-773EBD64C34B}"/>
              </a:ext>
            </a:extLst>
          </p:cNvPr>
          <p:cNvSpPr txBox="1"/>
          <p:nvPr/>
        </p:nvSpPr>
        <p:spPr>
          <a:xfrm>
            <a:off x="0" y="358091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차세대 비트 공학 연구실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FF869-0320-49F8-9F08-1F692F3490FA}"/>
              </a:ext>
            </a:extLst>
          </p:cNvPr>
          <p:cNvSpPr txBox="1"/>
          <p:nvPr/>
        </p:nvSpPr>
        <p:spPr>
          <a:xfrm>
            <a:off x="255596" y="1225350"/>
            <a:ext cx="41106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소개</a:t>
            </a:r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저희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차세대비트공학연구실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en-US" altLang="ko-KR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NeXBit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Lab.)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진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교수님의 지도하에 고성능 </a:t>
            </a:r>
            <a:r>
              <a:rPr lang="de-DE" altLang="ko-KR" sz="1200" dirty="0"/>
              <a:t>FPGA</a:t>
            </a:r>
            <a:r>
              <a:rPr lang="ko-KR" altLang="en-US" sz="1200" dirty="0"/>
              <a:t>를 활용하여 차세대 디지털 시스템  설계를 연구하는 연구실입니다</a:t>
            </a:r>
            <a:r>
              <a:rPr lang="en-US" altLang="ko-KR" sz="1200" dirty="0"/>
              <a:t>.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 학부 연구생 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명이 함께 실험과 프로젝트를 수행하고 있으며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이번에 새롭게 대학원 실험실을 설립하여 본격적인 연구를 확대할 예정입니다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FC0FB4-05A9-492D-B02A-3D7F65C0DDF0}"/>
              </a:ext>
            </a:extLst>
          </p:cNvPr>
          <p:cNvSpPr/>
          <p:nvPr/>
        </p:nvSpPr>
        <p:spPr>
          <a:xfrm>
            <a:off x="0" y="8181037"/>
            <a:ext cx="6873500" cy="81850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1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B5D8C8-203E-4373-A902-0FD0AD85990D}"/>
              </a:ext>
            </a:extLst>
          </p:cNvPr>
          <p:cNvSpPr txBox="1"/>
          <p:nvPr/>
        </p:nvSpPr>
        <p:spPr>
          <a:xfrm>
            <a:off x="255597" y="4461980"/>
            <a:ext cx="4110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혜택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첫 학기 연구지원장학금 전액 지원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학생 인건비 지원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학술대회 및 컨퍼런스 참가비 지원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논문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게재비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지원 등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83537E-3037-4484-BEEA-E9B1066765EC}"/>
              </a:ext>
            </a:extLst>
          </p:cNvPr>
          <p:cNvSpPr txBox="1"/>
          <p:nvPr/>
        </p:nvSpPr>
        <p:spPr>
          <a:xfrm>
            <a:off x="255596" y="5660566"/>
            <a:ext cx="2671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연구실 </a:t>
            </a:r>
            <a:r>
              <a:rPr lang="ko-KR" altLang="en-US" sz="1200" b="1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졸업후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취업현황 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반도체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 장비 기업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AI/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데이터센터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방위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의료기기 관련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FPGA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전문기업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531FE-ECEB-4AA5-9A01-F577A9CF0AC4}"/>
              </a:ext>
            </a:extLst>
          </p:cNvPr>
          <p:cNvSpPr txBox="1"/>
          <p:nvPr/>
        </p:nvSpPr>
        <p:spPr>
          <a:xfrm>
            <a:off x="134147" y="8267121"/>
            <a:ext cx="63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지원방법</a:t>
            </a:r>
            <a:endParaRPr lang="en-US" altLang="ko-KR" sz="12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담당자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mygenie79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@tukorea.ac.kr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이메일</a:t>
            </a:r>
            <a:r>
              <a:rPr lang="en-US" altLang="ko-KR" sz="1200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문의 </a:t>
            </a:r>
            <a:endParaRPr lang="en-US" altLang="ko-KR" sz="1200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- 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신청기한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2025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12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일까지 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조기 모집 시 모집 종료 예정</a:t>
            </a:r>
            <a:r>
              <a: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801C9F-1446-4CC2-9CB2-9985C8BFA8F8}"/>
              </a:ext>
            </a:extLst>
          </p:cNvPr>
          <p:cNvSpPr txBox="1"/>
          <p:nvPr/>
        </p:nvSpPr>
        <p:spPr>
          <a:xfrm>
            <a:off x="3119598" y="4438142"/>
            <a:ext cx="3826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5.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연구성과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ADRF Korea (2023~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현재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 :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. 5G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동기모듈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개발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. Public Safety Radio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용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128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채널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DSP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시스템개발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TMG Korea (2023~2024) : </a:t>
            </a: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. 5G/LTE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무선 자원 측정 장치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2F41BC-0918-4553-9465-BEF6FA1F5880}"/>
              </a:ext>
            </a:extLst>
          </p:cNvPr>
          <p:cNvSpPr txBox="1"/>
          <p:nvPr/>
        </p:nvSpPr>
        <p:spPr>
          <a:xfrm>
            <a:off x="3119596" y="5608203"/>
            <a:ext cx="267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7. </a:t>
            </a:r>
            <a:r>
              <a:rPr lang="ko-KR" altLang="en-US" sz="1200" b="1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비고 </a:t>
            </a:r>
            <a:endParaRPr lang="en-US" altLang="ko-KR" sz="1200" b="1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TIP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415-2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 err="1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참여시기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조율 가능</a:t>
            </a:r>
            <a:endParaRPr lang="en-US" altLang="ko-KR" sz="1200" dirty="0">
              <a:solidFill>
                <a:srgbClr val="0070C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just"/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- 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모집인원 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00</a:t>
            </a:r>
            <a:r>
              <a:rPr lang="ko-KR" altLang="en-US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</a:t>
            </a:r>
            <a:r>
              <a:rPr lang="en-US" altLang="ko-KR" sz="1200" dirty="0">
                <a:solidFill>
                  <a:srgbClr val="0070C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38E9E1E-5304-85FF-A277-536A1E4B4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472" y="6565968"/>
            <a:ext cx="4009916" cy="1593685"/>
          </a:xfrm>
          <a:prstGeom prst="rect">
            <a:avLst/>
          </a:prstGeom>
        </p:spPr>
      </p:pic>
      <p:pic>
        <p:nvPicPr>
          <p:cNvPr id="1034" name="Picture 10" descr="ADRF DAS Solutions Address New Frequency Bands for Support CBRS and LAA">
            <a:extLst>
              <a:ext uri="{FF2B5EF4-FFF2-40B4-BE49-F238E27FC236}">
                <a16:creationId xmlns:a16="http://schemas.microsoft.com/office/drawing/2014/main" id="{B4D05335-8523-65DE-81C5-4CD57AAE2E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3" b="14763"/>
          <a:stretch>
            <a:fillRect/>
          </a:stretch>
        </p:blipFill>
        <p:spPr bwMode="auto">
          <a:xfrm>
            <a:off x="3912415" y="3522158"/>
            <a:ext cx="2844071" cy="87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6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</TotalTime>
  <Words>262</Words>
  <Application>Microsoft Office PowerPoint</Application>
  <PresentationFormat>사용자 지정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Pretendard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41</cp:revision>
  <cp:lastPrinted>2025-09-08T06:00:33Z</cp:lastPrinted>
  <dcterms:created xsi:type="dcterms:W3CDTF">2024-10-07T05:57:59Z</dcterms:created>
  <dcterms:modified xsi:type="dcterms:W3CDTF">2025-09-18T05:17:31Z</dcterms:modified>
</cp:coreProperties>
</file>